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50405"/>
            <a:ext cx="6035040" cy="98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Jobs</dc:title>
  <dc:creator>Singular Jobs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