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39121"/>
            <a:ext cx="6035040" cy="1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EngArch</dc:title>
  <dc:creator>EngArch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